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le coin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quand, et où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VPO3 administrées, qui est le numérateur de notre indicateur ; dans la troisième colonne, nous avons la population, qui est le dénominateur ; dans la deuxième colonne se trouve l'indicateur, qui est le numérateur divisé par le dénominateur et multiplié par 100 pour 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Il y a deux options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nous focaliserons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donc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Mises à jour automatiquement</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Utiles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Quand</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